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54" Type="http://schemas.openxmlformats.org/officeDocument/2006/relationships/slide" Target="slides/slide4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3d2d76ba4fe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3d2d76ba4fe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3d2d76ba4fe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3d2d76ba4fe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3d2d76ba4fe_0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3d2d76ba4fe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3d2d76ba4fe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3d2d76ba4fe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3d2d76ba4fe_0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3d2d76ba4fe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3d2d76ba4fe_0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3d2d76ba4fe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3d2d76ba4fe_0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3d2d76ba4fe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3d2d76ba4fe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3d2d76ba4fe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3d2d76ba4fe_0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3d2d76ba4fe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3d2d76ba4fe_0_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3d2d76ba4fe_0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3dcdc60f58e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3dcdc60f58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3d2d76ba4fe_0_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3d2d76ba4fe_0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3d2d76ba4fe_0_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3d2d76ba4fe_0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3d2d76ba4fe_0_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3d2d76ba4fe_0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3d2d76ba4fe_0_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3d2d76ba4fe_0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3d2d76ba4fe_0_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3d2d76ba4fe_0_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3d2d76ba4fe_0_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3d2d76ba4fe_0_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3d2d76ba4fe_0_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3d2d76ba4fe_0_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3d2d76ba4fe_0_1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3d2d76ba4fe_0_1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3d2d76ba4fe_0_1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3d2d76ba4fe_0_1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3d2d76ba4fe_0_1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3d2d76ba4fe_0_1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3d2d76ba4fe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3d2d76ba4fe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3d2d76ba4fe_0_1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3d2d76ba4fe_0_1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3d2d76ba4fe_0_1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3d2d76ba4fe_0_1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3d2d76ba4fe_0_1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3d2d76ba4fe_0_1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3d2d76ba4fe_0_1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3d2d76ba4fe_0_1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3d2d76ba4fe_0_1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3d2d76ba4fe_0_1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3d2d76ba4fe_0_1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3d2d76ba4fe_0_1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3d2d76ba4fe_0_1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3d2d76ba4fe_0_1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3d2d76ba4fe_0_1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3d2d76ba4fe_0_1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3d2d76ba4fe_0_1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3d2d76ba4fe_0_1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3d2d76ba4fe_0_1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3d2d76ba4fe_0_1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3d2d76ba4fe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3d2d76ba4fe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3d2d76ba4fe_0_1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3d2d76ba4fe_0_1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3d2d76ba4fe_0_1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3d2d76ba4fe_0_1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3d2d76ba4fe_0_1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3d2d76ba4fe_0_1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3d2d76ba4fe_0_1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3d2d76ba4fe_0_1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3d2d76ba4fe_0_1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3d2d76ba4fe_0_1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3d2d76ba4fe_0_1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3d2d76ba4fe_0_1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3d2d76ba4fe_0_1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3d2d76ba4fe_0_1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3d2d76ba4fe_0_1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3d2d76ba4fe_0_1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3d2d76ba4fe_0_1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3d2d76ba4fe_0_1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3d2d76ba4fe_0_1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3d2d76ba4fe_0_1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3d2d76ba4fe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3d2d76ba4fe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d2d76ba4fe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3d2d76ba4fe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3d2d76ba4fe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3d2d76ba4fe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d2d76ba4fe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3d2d76ba4fe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3d2d76ba4fe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3d2d76ba4fe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d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d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d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d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d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d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d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d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d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d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d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d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transition spd="med">
    <p:push/>
  </p:transition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8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0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7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4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0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9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2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5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8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7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6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3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1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3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2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5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6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8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7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7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4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6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9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4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2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1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7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3.jp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0.jp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8.jp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5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jp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39.jp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40.jp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41.jp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2.jp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45.jp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44.jp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48.jp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46.jp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49.jp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43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 title="Stadi Release March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8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22" title="Eng_Status of deforestation in indonesia 202510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8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23" title="Stadi Release March11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8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24" title="Stadi Release March12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8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25" title="Status of deforestation in indonesia 202513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8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26" title="Stadi Release March14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8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27" title="Status of deforestation in indonesia 202515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8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28" title="Stadi Release March16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8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29" title="Status of deforestation in indonesia 202517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8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30" title="Status of deforestation in indonesia 202518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8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31" title="Status of deforestation in indonesia 202519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8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" name="Google Shape;60;p1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1" name="Google Shape;61;p14" title="Status of deforestation in indonesia 20254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32" title="Status of deforestation in indonesia 202520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8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33" title="Stadi Release March21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8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p34" title="Stadi Release March22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8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35" title="Stadi Release March23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8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oogle Shape;171;p36" title="Stadi Release March24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8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176;p37" title="Stadi Release March25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8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p38" title="Stadi Release March26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8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p39" title="Stadi Release March27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8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Google Shape;191;p40" title="Stadi Release March28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8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196;p41" title="Stadi Release March29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8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15" title="Stadi Release March3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8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oogle Shape;201;p42" title="Stadi Release March30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8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oogle Shape;206;p43" title="Stadi Release March31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8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p44" title="Stadi Release March32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8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45" title="Stadi Release March33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8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p46" title="Stadi Release March34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8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p47" title="Stadi Release March35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8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Google Shape;231;p48" title="Stadi Release March36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8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Google Shape;236;p49" title="Stadi Release March37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8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Google Shape;241;p50" title="Stadi Release March38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8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Google Shape;246;p51" title="Stadi Release March39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8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16" title="Stadi Release March4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8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Google Shape;251;p52" title="Stadi Release March40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8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Google Shape;256;p53" title="Stadi Release March41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8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Google Shape;261;p54" title="Stadi Release March42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8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Google Shape;266;p55" title="Stadi Release March43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8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Google Shape;271;p56" title="Stadi Release March44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8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Google Shape;276;p57" title="Stadi Release March45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8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Google Shape;281;p58" title="Stadi Release March46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8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oogle Shape;286;p59" title="Stadi Release March47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8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Google Shape;291;p60" title="Stadi Release March48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8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Google Shape;296;p61" title="Stadi Release March49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8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17" title="Stadi Release March5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8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p18" title="Stadi Release March6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8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19" title="Stadi Release March7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8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20" title="Stadi Release March8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8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21" title="Eng_Status of deforestation in indonesia 20259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8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